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1" r:id="rId3"/>
    <p:sldId id="262" r:id="rId4"/>
    <p:sldId id="263" r:id="rId5"/>
    <p:sldId id="265" r:id="rId6"/>
    <p:sldId id="266" r:id="rId7"/>
    <p:sldId id="269" r:id="rId8"/>
    <p:sldId id="267" r:id="rId9"/>
    <p:sldId id="268" r:id="rId10"/>
    <p:sldId id="270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46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58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00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83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50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33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26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32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323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783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9642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966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1681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120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568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mirkart.ru/world/world.cgi?X=-17&amp;Y=11&amp;Z=1&amp;L_Gorod=ON&amp;L_Plotn=O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mirkart.ru/world/world.cgi?X=-17&amp;Y=11&amp;Z=1&amp;L_Gorod=ON&amp;L_Religion=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 помощью визитной карточки стран Зарубежной Азии конкретизируйте характеристику их государственного строя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357438"/>
          <a:ext cx="8229600" cy="131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Республики.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Конституцион</a:t>
                      </a:r>
                      <a:r>
                        <a:rPr lang="ru-RU" sz="2800" dirty="0" smtClean="0"/>
                        <a:t> -</a:t>
                      </a:r>
                      <a:r>
                        <a:rPr lang="ru-RU" sz="2800" dirty="0" err="1" smtClean="0"/>
                        <a:t>ные</a:t>
                      </a:r>
                      <a:r>
                        <a:rPr lang="ru-RU" sz="2800" dirty="0" smtClean="0"/>
                        <a:t> монархии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Абсолютные монархии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Субрегионы</a:t>
            </a:r>
            <a:r>
              <a:rPr lang="ru-RU" dirty="0" smtClean="0"/>
              <a:t> Зарубежной Азии.</a:t>
            </a:r>
            <a:endParaRPr lang="ru-RU" dirty="0"/>
          </a:p>
        </p:txBody>
      </p:sp>
      <p:pic>
        <p:nvPicPr>
          <p:cNvPr id="4" name="Picture 4" descr="Субрегионы Зарубежной Аз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625" y="1556793"/>
            <a:ext cx="6336704" cy="4650792"/>
          </a:xfrm>
          <a:noFill/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Определить страны, входящие в состав различных </a:t>
            </a:r>
            <a:r>
              <a:rPr lang="ru-RU" dirty="0" err="1" smtClean="0"/>
              <a:t>субрегионов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103"/>
                <a:gridCol w="1587103"/>
                <a:gridCol w="1587103"/>
                <a:gridCol w="158710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Юго-Западная Азия.</a:t>
                      </a:r>
                      <a:endParaRPr lang="ru-RU" sz="28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Южная Азия.</a:t>
                      </a:r>
                      <a:endParaRPr lang="ru-RU" sz="28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Юго-Восточная Азия.</a:t>
                      </a:r>
                      <a:endParaRPr lang="ru-RU" sz="28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Восточная и Центральная Азия.</a:t>
                      </a:r>
                      <a:endParaRPr lang="ru-RU" sz="2800" dirty="0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Природные ресурсы.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500726"/>
          </a:xfrm>
        </p:spPr>
        <p:txBody>
          <a:bodyPr/>
          <a:lstStyle/>
          <a:p>
            <a:r>
              <a:rPr lang="ru-RU" dirty="0" smtClean="0"/>
              <a:t>Привести по три примера стран, обладающими значительными запасами ресурсов.</a:t>
            </a:r>
          </a:p>
          <a:p>
            <a:r>
              <a:rPr lang="ru-RU" sz="3200" b="1" dirty="0" smtClean="0"/>
              <a:t>Нефть</a:t>
            </a:r>
          </a:p>
          <a:p>
            <a:r>
              <a:rPr lang="ru-RU" sz="3200" b="1" dirty="0" smtClean="0"/>
              <a:t>Природный газ</a:t>
            </a:r>
          </a:p>
          <a:p>
            <a:r>
              <a:rPr lang="ru-RU" sz="3200" b="1" dirty="0" smtClean="0"/>
              <a:t>Уголь</a:t>
            </a:r>
          </a:p>
          <a:p>
            <a:r>
              <a:rPr lang="ru-RU" sz="3200" b="1" dirty="0" smtClean="0"/>
              <a:t>Железные руды</a:t>
            </a:r>
          </a:p>
          <a:p>
            <a:r>
              <a:rPr lang="ru-RU" sz="3200" b="1" dirty="0" smtClean="0"/>
              <a:t>Олово</a:t>
            </a:r>
          </a:p>
          <a:p>
            <a:r>
              <a:rPr lang="ru-RU" sz="3200" b="1" dirty="0" smtClean="0"/>
              <a:t>Медь</a:t>
            </a:r>
          </a:p>
          <a:p>
            <a:r>
              <a:rPr lang="ru-RU" sz="3200" b="1" dirty="0" smtClean="0"/>
              <a:t>Лесные ресурсы</a:t>
            </a:r>
            <a:endParaRPr lang="ru-RU" sz="3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28654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Обеспеченность пашней  из расчёта на  душу населения очень низкая. Чем это можно объяснить?( не менее 3 причин).</a:t>
            </a:r>
            <a:endParaRPr lang="ru-RU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Население.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smtClean="0"/>
              <a:t>По численности населения Зарубежная Азия занимает первое место.</a:t>
            </a:r>
          </a:p>
          <a:p>
            <a:r>
              <a:rPr lang="ru-RU" sz="3600" dirty="0" smtClean="0"/>
              <a:t>Большинство стран региона  находятся на стадии демографического взрыва.</a:t>
            </a:r>
            <a:endParaRPr lang="ru-R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latin typeface="Times New Roman" pitchFamily="18" charset="0"/>
              </a:rPr>
              <a:t>Размещение населения в регионе крайне неравномерно</a:t>
            </a:r>
            <a:br>
              <a:rPr lang="ru-RU" sz="4400" dirty="0" smtClean="0">
                <a:latin typeface="Times New Roman" pitchFamily="18" charset="0"/>
              </a:rPr>
            </a:br>
            <a:endParaRPr lang="ru-RU" dirty="0"/>
          </a:p>
        </p:txBody>
      </p:sp>
      <p:pic>
        <p:nvPicPr>
          <p:cNvPr id="4" name="Picture 5" descr="перейти на интерактивную карту естественного прироста мира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800591" y="2160588"/>
            <a:ext cx="3966431" cy="38814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Типы воспроизводства населения стран </a:t>
            </a:r>
            <a:r>
              <a:rPr lang="ru-RU" dirty="0" smtClean="0"/>
              <a:t>Азии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2" cy="365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4206"/>
                <a:gridCol w="317420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Страны первого типа воспроизводства</a:t>
                      </a:r>
                      <a:endParaRPr lang="ru-RU" sz="28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Страны второго типа воспроизводства.</a:t>
                      </a:r>
                      <a:endParaRPr lang="ru-RU" sz="2800" dirty="0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marL="70538" marR="70538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Определить , какие языковые семьи и языковые группы распространены в странах Азии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000250"/>
          <a:ext cx="8229600" cy="2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Языковая семья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Языковая группа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Страны и регионы распространения.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ru-RU" altLang="ja-JP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Зарубежная Азия – родина всех крупнейших религий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перейти на интерактивную карту религий мира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4196" r="-515"/>
          <a:stretch/>
        </p:blipFill>
        <p:spPr bwMode="auto">
          <a:xfrm>
            <a:off x="1907704" y="1556792"/>
            <a:ext cx="5486440" cy="4606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Религии.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260"/>
                <a:gridCol w="2050015"/>
                <a:gridCol w="211613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Религия.</a:t>
                      </a:r>
                      <a:endParaRPr lang="ru-RU" sz="28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Регион.</a:t>
                      </a:r>
                      <a:endParaRPr lang="ru-RU" sz="28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Страны.</a:t>
                      </a:r>
                      <a:endParaRPr lang="ru-RU" sz="2800" dirty="0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Ислам.</a:t>
                      </a:r>
                      <a:endParaRPr lang="ru-RU" sz="32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буддизм</a:t>
                      </a:r>
                      <a:endParaRPr lang="ru-RU" sz="32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индуизм</a:t>
                      </a:r>
                      <a:endParaRPr lang="ru-RU" sz="32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конфуцианство</a:t>
                      </a:r>
                      <a:endParaRPr lang="ru-RU" sz="32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синтоизм</a:t>
                      </a:r>
                      <a:endParaRPr lang="ru-RU" sz="32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иудеи</a:t>
                      </a:r>
                      <a:endParaRPr lang="ru-RU" sz="32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0538" marR="70538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</TotalTime>
  <Words>184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メイリオ</vt:lpstr>
      <vt:lpstr>Times New Roman</vt:lpstr>
      <vt:lpstr>Trebuchet MS</vt:lpstr>
      <vt:lpstr>Wingdings 3</vt:lpstr>
      <vt:lpstr>Грань</vt:lpstr>
      <vt:lpstr>С помощью визитной карточки стран Зарубежной Азии конкретизируйте характеристику их государственного строя</vt:lpstr>
      <vt:lpstr>Субрегионы Зарубежной Азии.</vt:lpstr>
      <vt:lpstr>Определить страны, входящие в состав различных субрегионов.</vt:lpstr>
      <vt:lpstr>Природные ресурсы.</vt:lpstr>
      <vt:lpstr>Презентация PowerPoint</vt:lpstr>
      <vt:lpstr>Население.</vt:lpstr>
      <vt:lpstr>Размещение населения в регионе крайне неравномерно </vt:lpstr>
      <vt:lpstr>Типы воспроизводства населения стран Азии</vt:lpstr>
      <vt:lpstr>Определить , какие языковые семьи и языковые группы распространены в странах Азии</vt:lpstr>
      <vt:lpstr>Зарубежная Азия – родина всех крупнейших религий  </vt:lpstr>
      <vt:lpstr>Религии.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характеристика Зарубежной Азии.</dc:title>
  <dc:creator>kamynins</dc:creator>
  <cp:lastModifiedBy>kamynins</cp:lastModifiedBy>
  <cp:revision>15</cp:revision>
  <dcterms:modified xsi:type="dcterms:W3CDTF">2017-02-06T13:26:25Z</dcterms:modified>
</cp:coreProperties>
</file>